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>
        <p:scale>
          <a:sx n="59" d="100"/>
          <a:sy n="59" d="100"/>
        </p:scale>
        <p:origin x="-90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70B6DA-C66B-4A1F-8CD2-CD7667056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4BDC2D-6B96-4B1A-99EE-E6E0C99F41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C3D528-1904-4947-954C-47EBF833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335A-47E8-411D-9751-E9DAF83B365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6EE70B-CB7A-4483-A987-82FDFB584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90E913-05E3-4EDB-BBC7-126CCDD8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D306-043C-46EF-A463-4292D38F4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9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1AACD5-8D48-454D-8416-7B9F205EB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B72A71F-1E97-4946-B699-86D06B7AA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5683B3-B932-4A9A-A9EF-2311E547E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335A-47E8-411D-9751-E9DAF83B365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F021FE-D95E-474F-AFA5-535DBFE37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29ADF9-03B3-4D9C-BA31-7C22FE0BA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D306-043C-46EF-A463-4292D38F4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6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8E09F23-E316-4E4C-87A2-F8E899826D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5B868EA-BB9F-4780-B7A0-67E52E82B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1CF214-76BB-4BD5-A70B-3A139D231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335A-47E8-411D-9751-E9DAF83B365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51AC0C-69F7-4B20-A581-5B75B94EB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44DC4E-FE36-43DC-AC25-3F9C366DB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D306-043C-46EF-A463-4292D38F4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7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DFA497-1C6C-4BB6-87F5-55309A067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F5CDA2-E674-4636-9859-89C4488DA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7AFCD2-985D-4114-B4A8-92941DDF7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335A-47E8-411D-9751-E9DAF83B365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BCB382-3F96-4287-BC2A-D4AFBA579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A33BC3-9885-4DD1-A16B-38FE6D75F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D306-043C-46EF-A463-4292D38F4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5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AADA6B-2770-4CDD-9E3D-4A36A996F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A3E9DB-DB27-49B1-8FDF-E835247B7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A30365-89F4-4990-B59C-12845FE6C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335A-47E8-411D-9751-E9DAF83B365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D256F9-9191-4773-9E2F-26D8B725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EEC50E-CB40-4A6A-9C8A-358DB97F5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D306-043C-46EF-A463-4292D38F4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9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CF4999-F270-411E-AD83-B09FB08F8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841BCC-569A-421C-8B54-77E6E58A9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A1054F5-71D4-48A2-B55E-EAE86BFE1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BE9097-3939-49D4-A0D5-A5748281C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335A-47E8-411D-9751-E9DAF83B365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0686F2-5008-4203-92BB-C0B6D6BA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6D02EF8-D7FE-48E9-AC3B-5E67496E0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D306-043C-46EF-A463-4292D38F4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8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589B66-0A33-4D52-BA4B-630DDF517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DAC34C-8111-40D4-8DFC-449EF584D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A5F76B0-99B2-4694-8C7A-E8F048361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28BACEF-EDB9-4BF4-B452-2480EAABA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3C3F91-9B9A-4287-8A28-7E65D504AB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19920DD-8B41-4316-A9BD-C3C35BEDD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335A-47E8-411D-9751-E9DAF83B365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2FBD121-2D23-44CB-8115-40BAF677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CC7038C-515B-49C3-A747-C534A9E54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D306-043C-46EF-A463-4292D38F4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7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3FC08B-79A5-413C-8883-A7DF2274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748791B-1EC4-4CA8-A651-74DEA0834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335A-47E8-411D-9751-E9DAF83B365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B71EA1F-58F9-4D33-B665-99FF9A186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8B0778F-D1DA-4D85-87DA-C87E648B0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D306-043C-46EF-A463-4292D38F4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4F4673A-7498-4136-822F-7DBC28E8A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335A-47E8-411D-9751-E9DAF83B365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6B093AB-0ACA-47FB-9F85-446C7A1BA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4C37B2F-F83F-49C9-9DDE-969BF7AB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D306-043C-46EF-A463-4292D38F4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4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88CB96-789C-440C-A969-6F5585951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33A698-6326-4EC1-B5E4-7D2246E22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2530C82-C529-451A-AE45-45CBAFC94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61A23A5-082A-4A77-AC49-90C5EB1D5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335A-47E8-411D-9751-E9DAF83B365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A01ADD5-243C-420F-A262-36F3F4E8D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E3F64A-3F48-4D73-8691-496E6ED55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D306-043C-46EF-A463-4292D38F4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8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312AC3-E0DF-41D7-89D4-FAAD82505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C462738-7F25-4CA0-9BDF-57334C223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9C52028-03E7-4D7D-8472-ED9FD33B1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6F3286-54A4-4DD8-A7E0-9F8DE3035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335A-47E8-411D-9751-E9DAF83B365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9D35C5-A4D4-4746-991A-25013D302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5961EAA-3899-4956-BA1D-90BAECDC7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D306-043C-46EF-A463-4292D38F4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8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7CCCB74-2854-4193-A16B-65AD7AAC7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4B70E55-78A5-4BE9-9A40-70969F12B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559CB7-0E26-409E-AAFB-4A2F83655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7335A-47E8-411D-9751-E9DAF83B365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E6961A-01A7-4F81-AA85-6096BCB04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AB533F-DB83-46FB-915B-C3A2AE20A7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0D306-043C-46EF-A463-4292D38F4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7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EF6379-8ECF-4F5F-B55F-9E2BFB4348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An Analysis of User Needs and Instances of User Needs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245A5A2-91B0-40C8-878E-FE872B2102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By: Eric </a:t>
            </a:r>
            <a:r>
              <a:rPr lang="en-US" dirty="0" err="1">
                <a:solidFill>
                  <a:schemeClr val="bg1"/>
                </a:solidFill>
              </a:rPr>
              <a:t>Erbach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CMPT 480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2019/12/02</a:t>
            </a:r>
          </a:p>
        </p:txBody>
      </p:sp>
    </p:spTree>
    <p:extLst>
      <p:ext uri="{BB962C8B-B14F-4D97-AF65-F5344CB8AC3E}">
        <p14:creationId xmlns:p14="http://schemas.microsoft.com/office/powerpoint/2010/main" val="3277569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3CFB7C-13AA-4B79-86EE-0C16B4A36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Results 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C260A3-5992-445C-8D43-284019116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 new need I found belongs within the seventh principle, “Needs related to controllability”</a:t>
            </a:r>
          </a:p>
          <a:p>
            <a:r>
              <a:rPr lang="en-US" dirty="0">
                <a:solidFill>
                  <a:schemeClr val="bg1"/>
                </a:solidFill>
              </a:rPr>
              <a:t>It is: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“7-4-6 to be able to create and modify macros”</a:t>
            </a:r>
          </a:p>
          <a:p>
            <a:r>
              <a:rPr lang="en-US" dirty="0">
                <a:solidFill>
                  <a:schemeClr val="bg1"/>
                </a:solidFill>
              </a:rPr>
              <a:t>Some users have limited input ability, and being able to control their controls (with macros) would allow them to access systems which require many inputs</a:t>
            </a:r>
          </a:p>
          <a:p>
            <a:r>
              <a:rPr lang="en-US" dirty="0">
                <a:solidFill>
                  <a:schemeClr val="bg1"/>
                </a:solidFill>
              </a:rPr>
              <a:t>Based on: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Rodrigues, André. "Breaking Barriers with Assistive Macros." </a:t>
            </a:r>
            <a:r>
              <a:rPr lang="en-US" i="1" dirty="0">
                <a:solidFill>
                  <a:schemeClr val="bg1"/>
                </a:solidFill>
              </a:rPr>
              <a:t>Proceedings of the 17th International ACM SIGACCESS Conference on Computers &amp; Accessibility</a:t>
            </a:r>
            <a:r>
              <a:rPr lang="en-US" dirty="0">
                <a:solidFill>
                  <a:schemeClr val="bg1"/>
                </a:solidFill>
              </a:rPr>
              <a:t>. ACM, 2015.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86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3A6BE0-18FE-4708-A863-188ACCF4D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Results 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BD5EFA-F92A-4175-B72D-75DEE86A2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results of this project have been evaluated by the instructor</a:t>
            </a:r>
          </a:p>
          <a:p>
            <a:r>
              <a:rPr lang="en-US" dirty="0">
                <a:solidFill>
                  <a:schemeClr val="bg1"/>
                </a:solidFill>
              </a:rPr>
              <a:t>The project has been updated in accordance with the feedback received</a:t>
            </a:r>
          </a:p>
          <a:p>
            <a:r>
              <a:rPr lang="en-US" dirty="0">
                <a:solidFill>
                  <a:schemeClr val="bg1"/>
                </a:solidFill>
              </a:rPr>
              <a:t>However, there is still more evaluation to be done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Self-evaluation will involve enhancing some of the weaker items and adding new ones, especially those from sections which were not analyzed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Proof by example will involve finding real world examples of each of the needs and instances identified</a:t>
            </a:r>
          </a:p>
        </p:txBody>
      </p:sp>
    </p:spTree>
    <p:extLst>
      <p:ext uri="{BB962C8B-B14F-4D97-AF65-F5344CB8AC3E}">
        <p14:creationId xmlns:p14="http://schemas.microsoft.com/office/powerpoint/2010/main" val="2867872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07A2E1-0ADF-4EA8-A918-530A0D8B0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446D5B-61F7-4802-8006-704BCA393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This project can be useful and will hopefully help establish more needs which users have</a:t>
            </a:r>
          </a:p>
          <a:p>
            <a:r>
              <a:rPr lang="en-US" dirty="0">
                <a:solidFill>
                  <a:schemeClr val="bg1"/>
                </a:solidFill>
              </a:rPr>
              <a:t>However, there is still more work to be done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There still needs to be a self-evaluation and proof by cases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Some of the items need further research to be worth proper consideration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Some items need to be worded such that they better convey the need</a:t>
            </a:r>
          </a:p>
        </p:txBody>
      </p:sp>
    </p:spTree>
    <p:extLst>
      <p:ext uri="{BB962C8B-B14F-4D97-AF65-F5344CB8AC3E}">
        <p14:creationId xmlns:p14="http://schemas.microsoft.com/office/powerpoint/2010/main" val="186480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8A267C-5592-490A-9D54-64BA5DAB4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Justification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222250-46D4-4AD3-ADFF-D660567DF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All users have some needs in some contexts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These needs need to be met in order for a system to be accessible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Developers need to know of needs in order to meet them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However, not all needs are known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Thus, in order to aid accessibility, more needs need to be identified</a:t>
            </a:r>
          </a:p>
        </p:txBody>
      </p:sp>
    </p:spTree>
    <p:extLst>
      <p:ext uri="{BB962C8B-B14F-4D97-AF65-F5344CB8AC3E}">
        <p14:creationId xmlns:p14="http://schemas.microsoft.com/office/powerpoint/2010/main" val="60625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AC7659-F66F-4AFB-9FBC-3B55075AE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799AC8-BF0B-49FD-8C11-3B41888E6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The major source of information was ISO 29138-1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ISO 29138-1 contains a detailed list of user needs and instances of user needs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The entire project revolves around this document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56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141BA3-5276-41E7-A29D-8E1DA026A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Implementation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A85FE8-3EC5-40E8-A154-2ABD83A31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main way I went about finding new needs and instances went as follows: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Read through section of ISO 29138-1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Write down ideas for new needs and instances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Read through again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Add any new instances found, and delete any that turned out to be redundant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Scour the internet to see if any data backed up the new items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Repeat for each section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38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D47F49-F38C-439E-BCD0-A838E5F4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Implementation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20B0BD-DBED-4CEC-8506-427749FD8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Throughout the course of the project, three major problems were encountered when finding new items: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First, the field of accessibility is still growing and thus there are not many studies in some of the more niche areas of it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I have an item about error severity, but I was unable to find any studies about the importance of it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Secondly, many scholarly sources can not be freely accessed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Lastly, sometimes terminology used in accessibility is similar to that used in other fields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Searching for transcripts in google scholar brings up many papers on RNA and the human genome</a:t>
            </a:r>
          </a:p>
          <a:p>
            <a:pPr lvl="2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653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0D2161-3272-454F-A0A9-F5070985D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Results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A6728F-BFA0-42DF-AD4E-5E0F70B5C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At this stage in the project, I have been able to identify three new user needs and  ten new instances of user needs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Additionally there are an additional six items comprising six new instances of user needs and one new user need from the class slides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I do not have time to cover all of these, so I will cover some of the more interesting needs and instances identified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514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C4F365-3E26-4DF1-9021-3FFCABFFD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Results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8EA54A-97BC-4B75-8486-F8246389D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A new need was found in class for the second principle, “Needs related to the conformity of user expectations”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It was found by Eileen and can be seen on slide 30 of the chapter 4 slides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It is the need “To be reinforced when using the system”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It has three instances: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a) to have one's expectations confirmed when using the system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b) to be reassured that the user's actions are acceptable and being acted upon correctly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c) to be engaged using appropriate affective characteristics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137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CA959E-C9C5-493E-8440-15EEE66EA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Results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1CA3EB-8E40-4257-8017-1FAFB61E0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/>
                </a:solidFill>
              </a:rPr>
              <a:t>New instance of user need 3-3 “To have simultaneous use of alternate interaction modalities”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/>
                </a:solidFill>
              </a:rPr>
              <a:t>The new instance was: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bg1"/>
                </a:solidFill>
              </a:rPr>
              <a:t>“3-3-d to be able to receive output in both tactile and audio modalities simultaneously when interacting with otherwise visual information”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/>
                </a:solidFill>
              </a:rPr>
              <a:t>For example, some users might need to use a vibro-audio feedback system in order to read a map if they are unable to see it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bg1"/>
                </a:solidFill>
              </a:rPr>
              <a:t>Based on: Giudice, Nicholas A., et al. "Learning non-visual graphical information using a touch-based vibro-audio interface."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3657600" lvl="8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815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E78193-4C04-4663-B3C4-C3EB0131E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Results IV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AF6F8F-1E15-46D1-9FFF-40F38B5A8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New instance of user need 4-6 “To avoid patterns that cause psychological or physical discomfort or disturbance”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The new instance was: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“4-6-c to avoid movement patterns that cause seizures”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The need identified that some visual and audio patterns could cause seizures, but not that some movement patterns could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Discussed in this study</a:t>
            </a:r>
          </a:p>
          <a:p>
            <a:pPr lvl="1">
              <a:lnSpc>
                <a:spcPct val="100000"/>
              </a:lnSpc>
            </a:pPr>
            <a:r>
              <a:rPr lang="en-US" dirty="0" err="1">
                <a:solidFill>
                  <a:schemeClr val="bg1"/>
                </a:solidFill>
              </a:rPr>
              <a:t>Pierelli</a:t>
            </a:r>
            <a:r>
              <a:rPr lang="en-US" dirty="0">
                <a:solidFill>
                  <a:schemeClr val="bg1"/>
                </a:solidFill>
              </a:rPr>
              <a:t>, F., et al. "Movement‐Induced Seizures: A Case Report." </a:t>
            </a:r>
            <a:r>
              <a:rPr lang="en-US" dirty="0" err="1">
                <a:solidFill>
                  <a:schemeClr val="bg1"/>
                </a:solidFill>
              </a:rPr>
              <a:t>Epilepsia</a:t>
            </a:r>
            <a:r>
              <a:rPr lang="en-US" dirty="0">
                <a:solidFill>
                  <a:schemeClr val="bg1"/>
                </a:solidFill>
              </a:rPr>
              <a:t> 38.8 (1997): 941-944.</a:t>
            </a:r>
          </a:p>
        </p:txBody>
      </p:sp>
    </p:spTree>
    <p:extLst>
      <p:ext uri="{BB962C8B-B14F-4D97-AF65-F5344CB8AC3E}">
        <p14:creationId xmlns:p14="http://schemas.microsoft.com/office/powerpoint/2010/main" val="1042941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824</Words>
  <Application>Microsoft Office PowerPoint</Application>
  <PresentationFormat>Custom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An Analysis of User Needs and Instances of User Needs </vt:lpstr>
      <vt:lpstr>Justification</vt:lpstr>
      <vt:lpstr>Analysis</vt:lpstr>
      <vt:lpstr>Implementation I</vt:lpstr>
      <vt:lpstr>Implementation II</vt:lpstr>
      <vt:lpstr>Results I</vt:lpstr>
      <vt:lpstr>Results II</vt:lpstr>
      <vt:lpstr>Results III</vt:lpstr>
      <vt:lpstr>Results IV</vt:lpstr>
      <vt:lpstr>Results V</vt:lpstr>
      <vt:lpstr>Results VI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Josiah</dc:creator>
  <cp:lastModifiedBy>Jim Carter</cp:lastModifiedBy>
  <cp:revision>18</cp:revision>
  <dcterms:created xsi:type="dcterms:W3CDTF">2019-12-01T16:30:15Z</dcterms:created>
  <dcterms:modified xsi:type="dcterms:W3CDTF">2019-12-01T21:42:24Z</dcterms:modified>
</cp:coreProperties>
</file>